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0"/>
  </p:notesMasterIdLst>
  <p:sldIdLst>
    <p:sldId id="258" r:id="rId2"/>
    <p:sldId id="257" r:id="rId3"/>
    <p:sldId id="272" r:id="rId4"/>
    <p:sldId id="274" r:id="rId5"/>
    <p:sldId id="271" r:id="rId6"/>
    <p:sldId id="259" r:id="rId7"/>
    <p:sldId id="269" r:id="rId8"/>
    <p:sldId id="256" r:id="rId9"/>
    <p:sldId id="262" r:id="rId10"/>
    <p:sldId id="261" r:id="rId11"/>
    <p:sldId id="273" r:id="rId12"/>
    <p:sldId id="270" r:id="rId13"/>
    <p:sldId id="263" r:id="rId14"/>
    <p:sldId id="266" r:id="rId15"/>
    <p:sldId id="267" r:id="rId16"/>
    <p:sldId id="268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070" autoAdjust="0"/>
  </p:normalViewPr>
  <p:slideViewPr>
    <p:cSldViewPr>
      <p:cViewPr>
        <p:scale>
          <a:sx n="63" d="100"/>
          <a:sy n="63" d="100"/>
        </p:scale>
        <p:origin x="-1596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03CEC-9660-4409-A743-831CCE1007B1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DA14A-FAD8-42B9-8606-D4C6CDE91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61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Работу</a:t>
            </a:r>
            <a:r>
              <a:rPr lang="ru-RU" baseline="0" dirty="0" smtClean="0"/>
              <a:t> выполнила Тимофеева Светлана МБОУ «Школа 53» Кировского района г. Казани</a:t>
            </a:r>
          </a:p>
          <a:p>
            <a:r>
              <a:rPr lang="ru-RU" baseline="0" dirty="0" smtClean="0"/>
              <a:t>Руководитель библиотекарь  Рогожина И. 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DA14A-FAD8-42B9-8606-D4C6CDE91D1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086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12.03.2014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 годину суровых испытаний…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060848"/>
            <a:ext cx="4843209" cy="3026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 flipV="1">
            <a:off x="2123728" y="5748031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46512" y="3933056"/>
            <a:ext cx="2620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Работу выполнила Тимофеева Светлана МБОУ «Школа 53» Кировского </a:t>
            </a:r>
            <a:r>
              <a:rPr lang="ru-RU" dirty="0" smtClean="0"/>
              <a:t>района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г.Казани</a:t>
            </a:r>
            <a:endParaRPr lang="ru-RU" dirty="0"/>
          </a:p>
          <a:p>
            <a:r>
              <a:rPr lang="ru-RU" dirty="0" smtClean="0"/>
              <a:t>Руководитель: </a:t>
            </a:r>
            <a:r>
              <a:rPr lang="ru-RU" dirty="0"/>
              <a:t>библиотекарь  Рогожина И. Н.</a:t>
            </a:r>
          </a:p>
        </p:txBody>
      </p:sp>
    </p:spTree>
    <p:extLst>
      <p:ext uri="{BB962C8B-B14F-4D97-AF65-F5344CB8AC3E}">
        <p14:creationId xmlns:p14="http://schemas.microsoft.com/office/powerpoint/2010/main" val="195124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514819"/>
            <a:ext cx="5832648" cy="58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97" y="548680"/>
            <a:ext cx="3967441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652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Школа авиационных техников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60848"/>
            <a:ext cx="6186264" cy="3980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680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Формирование 101 танковой бригады в п. Ново-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Юдино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304" y="2060848"/>
            <a:ext cx="7488832" cy="4176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028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Формирование лыжных батальонов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90752"/>
            <a:ext cx="5616624" cy="420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988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764704"/>
            <a:ext cx="7344816" cy="5503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3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66720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Блокадный Ленинград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93988"/>
            <a:ext cx="3744416" cy="4551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93987"/>
            <a:ext cx="3721679" cy="4545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19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548680"/>
            <a:ext cx="7831519" cy="576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53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696"/>
            <a:ext cx="6984776" cy="544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44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620689"/>
            <a:ext cx="432048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2772"/>
            <a:ext cx="5416477" cy="3138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963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8" y="980728"/>
            <a:ext cx="7639569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032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Вержбицкая Анастасия Алексеевна- детский врач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луиза\Desktop\SDC151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132856"/>
            <a:ext cx="3024335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54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511397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731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4063" y="87854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>Дети блокадного Ленинграда в Ново-</a:t>
            </a:r>
            <a:r>
              <a:rPr lang="ru-RU" sz="3200" dirty="0" err="1" smtClean="0">
                <a:solidFill>
                  <a:schemeClr val="bg2">
                    <a:lumMod val="50000"/>
                  </a:schemeClr>
                </a:solidFill>
              </a:rPr>
              <a:t>Юдинском</a:t>
            </a: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> детском доме 1943 год</a:t>
            </a:r>
            <a:endParaRPr lang="ru-RU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луиза\Desktop\ФОТКИ\2012\SDC150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132856"/>
            <a:ext cx="5256584" cy="394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37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Весной 1944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C:\Users\луиза\Desktop\ФОТКИ\2012\SDC150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41422"/>
            <a:ext cx="5760640" cy="397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76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</a:rPr>
              <a:t>Тюрина  Серафима Никифоровна-</a:t>
            </a:r>
            <a:br>
              <a:rPr lang="ru-RU" sz="2000" b="1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000" dirty="0" smtClean="0"/>
              <a:t>заведующая Ново-</a:t>
            </a:r>
            <a:r>
              <a:rPr lang="ru-RU" sz="2000" dirty="0" err="1" smtClean="0"/>
              <a:t>Юдинским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детским домом в годы ВОВ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C:\Users\луиза\Desktop\ФОТКИ\2012\SDC150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76872"/>
            <a:ext cx="5832648" cy="391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88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Ново-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Юдинский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 детский дом станет приютом для сотен ребятишек,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о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ставшихся без попечения родителей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32856"/>
            <a:ext cx="5832648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435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556792"/>
            <a:ext cx="6552728" cy="39604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>Спасибо за внимание!</a:t>
            </a:r>
            <a:endParaRPr lang="ru-RU" sz="4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0824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139</TotalTime>
  <Words>100</Words>
  <Application>Microsoft Office PowerPoint</Application>
  <PresentationFormat>Экран (4:3)</PresentationFormat>
  <Paragraphs>17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Кнопка</vt:lpstr>
      <vt:lpstr>В годину суровых испытаний…</vt:lpstr>
      <vt:lpstr>Презентация PowerPoint</vt:lpstr>
      <vt:lpstr>Школа авиационных техников</vt:lpstr>
      <vt:lpstr>Формирование 101 танковой бригады в п. Ново-Юдино</vt:lpstr>
      <vt:lpstr>Формирование лыжных батальонов</vt:lpstr>
      <vt:lpstr>Презентация PowerPoint</vt:lpstr>
      <vt:lpstr>Блокадный Ленинград</vt:lpstr>
      <vt:lpstr>Презентация PowerPoint</vt:lpstr>
      <vt:lpstr>Презентация PowerPoint</vt:lpstr>
      <vt:lpstr>Презентация PowerPoint</vt:lpstr>
      <vt:lpstr>Презентация PowerPoint</vt:lpstr>
      <vt:lpstr>Вержбицкая Анастасия Алексеевна- детский врач</vt:lpstr>
      <vt:lpstr>Презентация PowerPoint</vt:lpstr>
      <vt:lpstr>Дети блокадного Ленинграда в Ново-Юдинском детском доме 1943 год</vt:lpstr>
      <vt:lpstr>Весной 1944</vt:lpstr>
      <vt:lpstr>Тюрина  Серафима Никифоровна- заведующая Ново-Юдинским  детским домом в годы ВОВ</vt:lpstr>
      <vt:lpstr>Ново-Юдинский детский дом станет приютом для сотен ребятишек, оставшихся без попечения родителей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луиза</dc:creator>
  <cp:lastModifiedBy>Директор</cp:lastModifiedBy>
  <cp:revision>18</cp:revision>
  <dcterms:created xsi:type="dcterms:W3CDTF">2012-02-13T17:40:24Z</dcterms:created>
  <dcterms:modified xsi:type="dcterms:W3CDTF">2014-03-12T06:31:41Z</dcterms:modified>
</cp:coreProperties>
</file>